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85" r:id="rId2"/>
    <p:sldId id="286" r:id="rId3"/>
    <p:sldId id="287" r:id="rId4"/>
    <p:sldId id="260" r:id="rId5"/>
    <p:sldId id="279" r:id="rId6"/>
    <p:sldId id="283" r:id="rId7"/>
    <p:sldId id="284" r:id="rId8"/>
    <p:sldId id="282" r:id="rId9"/>
    <p:sldId id="261" r:id="rId10"/>
    <p:sldId id="262" r:id="rId11"/>
    <p:sldId id="263" r:id="rId12"/>
    <p:sldId id="264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3234" y="96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6" tIns="48324" rIns="96646" bIns="48324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46" tIns="48324" rIns="96646" bIns="4832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5/3/2020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6" tIns="48324" rIns="96646" bIns="4832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5"/>
            <a:ext cx="3169920" cy="480060"/>
          </a:xfrm>
          <a:prstGeom prst="rect">
            <a:avLst/>
          </a:prstGeom>
        </p:spPr>
        <p:txBody>
          <a:bodyPr vert="horz" lIns="96646" tIns="48324" rIns="96646" bIns="48324" rtlCol="0" anchor="b"/>
          <a:lstStyle>
            <a:lvl1pPr algn="r">
              <a:defRPr sz="1200"/>
            </a:lvl1pPr>
          </a:lstStyle>
          <a:p>
            <a:fld id="{10AA40CA-05A9-4251-9616-E39A5860D6A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6" tIns="48324" rIns="96646" bIns="48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46" tIns="48324" rIns="96646" bIns="48324" rtlCol="0"/>
          <a:lstStyle>
            <a:lvl1pPr algn="r">
              <a:defRPr sz="1200"/>
            </a:lvl1pPr>
          </a:lstStyle>
          <a:p>
            <a:r>
              <a:rPr lang="en-US"/>
              <a:t>5/3/2020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9138"/>
            <a:ext cx="4803775" cy="3602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6" tIns="48324" rIns="96646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46" tIns="48324" rIns="96646" bIns="483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6" tIns="48324" rIns="96646" bIns="4832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0060"/>
          </a:xfrm>
          <a:prstGeom prst="rect">
            <a:avLst/>
          </a:prstGeom>
        </p:spPr>
        <p:txBody>
          <a:bodyPr vert="horz" lIns="96646" tIns="48324" rIns="96646" bIns="48324" rtlCol="0" anchor="b"/>
          <a:lstStyle>
            <a:lvl1pPr algn="r">
              <a:defRPr sz="1200"/>
            </a:lvl1pPr>
          </a:lstStyle>
          <a:p>
            <a:fld id="{D4BD78A8-4EFE-4B17-80BE-CCD3BABE3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ED404-3EE4-4B42-8C75-AF92EA812FC2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8343D-FC38-4044-A3FE-AB6ACFAE561C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891B4-FAFE-40E4-BA88-0FCC70E5CC26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0318AA-D2BD-49D5-B5B9-1FD472F379AC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2AFD9-66D2-4FFE-8647-88DC373BFEA6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C667-36D2-4C54-A5F8-447973F7B6D7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C3B37-D09B-4F63-A0F9-C5D7E5CB995B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D2E5F-07F4-4936-A897-26A33B228558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FBFB-421C-4644-A007-CB6A33ADC5F2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BAFB8D4-3BB7-4EE3-A00D-0363C27F9073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86096-FC71-4E8E-8601-23E993F1BF8F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ABDC95E-A5ED-4DC7-B457-D90593C25699}" type="datetime1">
              <a:rPr lang="en-US" smtClean="0"/>
              <a:pPr/>
              <a:t>5/3/2020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1F6AE36-985F-44C5-A3F0-E0DDBA9514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Would Malachi Be Heard Today?</a:t>
            </a:r>
            <a:b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(Part 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65453"/>
      </p:ext>
    </p:extLst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599" cy="643253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i="1" dirty="0"/>
              <a:t>Ye say … “Wherein have we robbed thee?”</a:t>
            </a:r>
            <a:r>
              <a:rPr lang="en-US" sz="3600" dirty="0"/>
              <a:t> Malachi 3:8 </a:t>
            </a:r>
          </a:p>
          <a:p>
            <a:pPr>
              <a:buNone/>
            </a:pPr>
            <a:r>
              <a:rPr lang="en-US" sz="3100" u="sng" dirty="0"/>
              <a:t>The Lord’s Answer</a:t>
            </a:r>
            <a:r>
              <a:rPr lang="en-US" sz="3100" dirty="0"/>
              <a:t>:</a:t>
            </a:r>
          </a:p>
          <a:p>
            <a:r>
              <a:rPr lang="en-US" sz="3100" dirty="0"/>
              <a:t>In tithes and offerings. 3:8; </a:t>
            </a:r>
            <a:br>
              <a:rPr lang="en-US" sz="3100" dirty="0"/>
            </a:br>
            <a:r>
              <a:rPr lang="en-US" sz="3100" dirty="0"/>
              <a:t>cf. Leviticus 27:30-33</a:t>
            </a:r>
          </a:p>
          <a:p>
            <a:pPr lvl="1"/>
            <a:r>
              <a:rPr lang="en-US" sz="3100" dirty="0">
                <a:solidFill>
                  <a:schemeClr val="tx1"/>
                </a:solidFill>
              </a:rPr>
              <a:t>God is not so destitute that he needs tithes and offerings to maintain himself (Psalms 50:7-15).</a:t>
            </a:r>
          </a:p>
          <a:p>
            <a:r>
              <a:rPr lang="en-US" sz="3100" i="1" dirty="0"/>
              <a:t>“Prove me now …”</a:t>
            </a:r>
            <a:r>
              <a:rPr lang="en-US" sz="3100" dirty="0"/>
              <a:t> 3:10-12</a:t>
            </a:r>
            <a:br>
              <a:rPr lang="en-US" sz="3100" dirty="0"/>
            </a:br>
            <a:r>
              <a:rPr lang="en-US" sz="3100" dirty="0"/>
              <a:t>1 Corinthians 16:1-3; 2 Corinthians 8-9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Psalms 37:25,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i="1" dirty="0">
                <a:solidFill>
                  <a:schemeClr val="tx1"/>
                </a:solidFill>
              </a:rPr>
              <a:t>“</a:t>
            </a:r>
            <a:r>
              <a:rPr lang="en-US" i="1" dirty="0">
                <a:solidFill>
                  <a:schemeClr val="tx1"/>
                </a:solidFill>
              </a:rPr>
              <a:t>I have been young, and now am old; yet have I not seen the righteous forsaken, nor his seed begging bread</a:t>
            </a:r>
            <a:r>
              <a:rPr lang="en-US" dirty="0">
                <a:solidFill>
                  <a:schemeClr val="tx1"/>
                </a:solidFill>
              </a:rPr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13058"/>
            <a:ext cx="8610600" cy="614014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/>
              <a:t>Ye say … “What have we spoken against thee?”</a:t>
            </a:r>
            <a:r>
              <a:rPr lang="en-US" sz="3600" dirty="0"/>
              <a:t> Malachi 3:13-14</a:t>
            </a:r>
          </a:p>
          <a:p>
            <a:pPr>
              <a:buNone/>
            </a:pPr>
            <a:r>
              <a:rPr lang="en-US" sz="3600" u="sng" dirty="0"/>
              <a:t>The Lord’s Answer</a:t>
            </a:r>
            <a:r>
              <a:rPr lang="en-US" sz="3600" dirty="0"/>
              <a:t>:</a:t>
            </a:r>
          </a:p>
          <a:p>
            <a:r>
              <a:rPr lang="en-US" sz="3600" dirty="0"/>
              <a:t>Ye say: 3:14 NOTE: 1:7, 12,13; 2:17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It is vain to serve God.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What profit is it that we have kept his charge?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We have walked mournfully.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They tempt God, and escape.</a:t>
            </a:r>
          </a:p>
          <a:p>
            <a:r>
              <a:rPr lang="en-US" sz="3200" dirty="0"/>
              <a:t>Remnant: Distinction, makes a difference. 3:16ff; </a:t>
            </a:r>
            <a:r>
              <a:rPr lang="en-US" sz="3200" b="1" dirty="0"/>
              <a:t>NOTE: Psalms 37:7-9;</a:t>
            </a:r>
            <a:br>
              <a:rPr lang="en-US" sz="3200" b="1" dirty="0"/>
            </a:br>
            <a:r>
              <a:rPr lang="en-US" sz="3200" dirty="0"/>
              <a:t>cf. 2 Corinthians 4:16-18; 1 Corinthians 15:58;</a:t>
            </a:r>
            <a:br>
              <a:rPr lang="en-US" sz="3200" dirty="0"/>
            </a:br>
            <a:r>
              <a:rPr lang="en-US" sz="3200" dirty="0"/>
              <a:t>2 Thessalonians 1:7-9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263149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/>
              <a:t>Conclusion: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Remember the law of Moses.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cf. Deuteronomy 4:1-9</a:t>
            </a:r>
          </a:p>
          <a:p>
            <a:pPr lvl="1"/>
            <a:r>
              <a:rPr lang="en-US" sz="3200" dirty="0">
                <a:solidFill>
                  <a:schemeClr val="tx1"/>
                </a:solidFill>
              </a:rPr>
              <a:t>Elijah will come. cf. 3:1; Matthew 11:14; Mark 9:11-13; Luke 1:17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7250"/>
            <a:ext cx="7372350" cy="1323439"/>
          </a:xfr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Background of Haggai, Ezra, Nehemiah, Zechariah and Malachi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7696200" cy="3237809"/>
          </a:xfrm>
        </p:spPr>
        <p:txBody>
          <a:bodyPr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200" b="1" dirty="0"/>
              <a:t>Restoration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445-432 BC Malachi writes about faithfulness to the Lord.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</a:rPr>
              <a:t>About 100 years after the restoration.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solidFill>
                  <a:schemeClr val="tx1"/>
                </a:solidFill>
              </a:rPr>
              <a:t>2</a:t>
            </a:r>
            <a:r>
              <a:rPr lang="en-US" sz="3200" baseline="30000" dirty="0">
                <a:solidFill>
                  <a:schemeClr val="tx1"/>
                </a:solidFill>
              </a:rPr>
              <a:t>nd</a:t>
            </a:r>
            <a:r>
              <a:rPr lang="en-US" sz="3200" dirty="0">
                <a:solidFill>
                  <a:schemeClr val="tx1"/>
                </a:solidFill>
              </a:rPr>
              <a:t> and 3</a:t>
            </a:r>
            <a:r>
              <a:rPr lang="en-US" sz="3200" baseline="30000" dirty="0">
                <a:solidFill>
                  <a:schemeClr val="tx1"/>
                </a:solidFill>
              </a:rPr>
              <a:t>rd</a:t>
            </a:r>
            <a:r>
              <a:rPr lang="en-US" sz="3200" dirty="0">
                <a:solidFill>
                  <a:schemeClr val="tx1"/>
                </a:solidFill>
              </a:rPr>
              <a:t> generation descendants had begun to lose sight of serving the Lord and wholehearted zeal.</a:t>
            </a:r>
          </a:p>
        </p:txBody>
      </p:sp>
    </p:spTree>
    <p:extLst>
      <p:ext uri="{BB962C8B-B14F-4D97-AF65-F5344CB8AC3E}">
        <p14:creationId xmlns:p14="http://schemas.microsoft.com/office/powerpoint/2010/main" val="2104258381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75514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/>
              <a:t>Ye say … “Wherein hast thou loved us?”</a:t>
            </a:r>
            <a:r>
              <a:rPr lang="en-US" sz="3600" dirty="0"/>
              <a:t> Malachi 1:2</a:t>
            </a:r>
          </a:p>
          <a:p>
            <a:pPr>
              <a:buNone/>
            </a:pPr>
            <a:r>
              <a:rPr lang="en-US" sz="3600" i="1" dirty="0"/>
              <a:t>Ye say … “Wherein have we despised thy name?”</a:t>
            </a:r>
            <a:r>
              <a:rPr lang="en-US" sz="3600" dirty="0"/>
              <a:t> Malachi 1:6</a:t>
            </a:r>
          </a:p>
          <a:p>
            <a:pPr>
              <a:buNone/>
            </a:pPr>
            <a:r>
              <a:rPr lang="en-US" sz="3600" i="1" dirty="0"/>
              <a:t>Ye say … “Wherein have we polluted thee?”</a:t>
            </a:r>
            <a:r>
              <a:rPr lang="en-US" sz="3600" dirty="0"/>
              <a:t> Malachi 1:7</a:t>
            </a:r>
          </a:p>
          <a:p>
            <a:pPr>
              <a:buNone/>
            </a:pPr>
            <a:r>
              <a:rPr lang="en-US" sz="3600" i="1" dirty="0"/>
              <a:t>Ye say, “Wherefore?” (Why is God displeased with us?)</a:t>
            </a:r>
            <a:r>
              <a:rPr lang="en-US" sz="3600" dirty="0"/>
              <a:t> Malachi 2:10-14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54361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504631"/>
            <a:ext cx="8124825" cy="5970865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i="1" dirty="0"/>
              <a:t>Ye say … “Wherein have we wearied him?” </a:t>
            </a:r>
            <a:br>
              <a:rPr lang="en-US" sz="3200" i="1" dirty="0"/>
            </a:br>
            <a:r>
              <a:rPr lang="en-US" sz="3200" dirty="0"/>
              <a:t>Malachi 2:17</a:t>
            </a:r>
          </a:p>
          <a:p>
            <a:pPr>
              <a:buNone/>
            </a:pPr>
            <a:r>
              <a:rPr lang="en-US" sz="3200" u="sng" dirty="0"/>
              <a:t>The Lord’s Answer</a:t>
            </a:r>
            <a:r>
              <a:rPr lang="en-US" sz="3200" dirty="0"/>
              <a:t>:</a:t>
            </a:r>
          </a:p>
          <a:p>
            <a:r>
              <a:rPr lang="en-US" sz="3200" dirty="0"/>
              <a:t>Ye say, </a:t>
            </a:r>
            <a:r>
              <a:rPr lang="en-US" sz="3200" i="1" dirty="0"/>
              <a:t>“Evil is good.” 2:17</a:t>
            </a:r>
            <a:br>
              <a:rPr lang="en-US" sz="3200" dirty="0"/>
            </a:br>
            <a:r>
              <a:rPr lang="en-US" dirty="0"/>
              <a:t>Isaiah 5:20,</a:t>
            </a:r>
            <a:r>
              <a:rPr lang="en-US" b="1" dirty="0"/>
              <a:t> </a:t>
            </a:r>
            <a:r>
              <a:rPr lang="en-US" b="1" i="1" dirty="0"/>
              <a:t>“</a:t>
            </a:r>
            <a:r>
              <a:rPr lang="en-US" i="1" u="sng" dirty="0"/>
              <a:t>Woe unto them that call evil good, and good evil</a:t>
            </a:r>
            <a:r>
              <a:rPr lang="en-US" i="1" dirty="0"/>
              <a:t>; that put darkness for light, and light for darkness; that put bitter for sweet, and sweet for bitter!”</a:t>
            </a:r>
          </a:p>
          <a:p>
            <a:r>
              <a:rPr lang="en-US" dirty="0"/>
              <a:t>Proverbs 17:15, </a:t>
            </a:r>
            <a:r>
              <a:rPr lang="en-US" i="1" dirty="0"/>
              <a:t>“He that </a:t>
            </a:r>
            <a:r>
              <a:rPr lang="en-US" i="1" u="sng" dirty="0"/>
              <a:t>justifieth the wicked, and he that condemneth the righteous</a:t>
            </a:r>
            <a:r>
              <a:rPr lang="en-US" i="1" dirty="0"/>
              <a:t>, Both of them alike are an abomination to Jehovah.”</a:t>
            </a:r>
          </a:p>
          <a:p>
            <a:r>
              <a:rPr lang="en-US" dirty="0"/>
              <a:t>Proverbs 14:34, </a:t>
            </a:r>
            <a:r>
              <a:rPr lang="en-US" i="1" dirty="0"/>
              <a:t>“Righteousness exalteth a nation; But sin is a reproach to any people.”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504631"/>
            <a:ext cx="8124825" cy="477823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Ye say … “Wherein have we wearied him?” </a:t>
            </a:r>
            <a:br>
              <a:rPr lang="en-US" sz="3200" i="1" dirty="0"/>
            </a:br>
            <a:r>
              <a:rPr lang="en-US" sz="3200" dirty="0"/>
              <a:t>Malachi 2:17</a:t>
            </a:r>
          </a:p>
          <a:p>
            <a:pPr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u="sng" dirty="0"/>
              <a:t>The Lord’s Answer</a:t>
            </a:r>
            <a:r>
              <a:rPr lang="en-US" sz="3200" dirty="0"/>
              <a:t>: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Ye say, </a:t>
            </a:r>
            <a:r>
              <a:rPr lang="en-US" sz="3200" i="1" dirty="0"/>
              <a:t>“Where is the God of justice?” 2:17</a:t>
            </a:r>
          </a:p>
          <a:p>
            <a:pPr lvl="1"/>
            <a:r>
              <a:rPr lang="en-US" sz="3000" dirty="0">
                <a:solidFill>
                  <a:schemeClr val="tx1"/>
                </a:solidFill>
              </a:rPr>
              <a:t>The evil charge against Jehovah is the opposite of His stated opposition to evil. 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(cf. Deuteronomy 18:19; 25:16)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6427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504631"/>
            <a:ext cx="8124825" cy="574772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Ye say … “Wherein have we wearied him?” </a:t>
            </a:r>
            <a:br>
              <a:rPr lang="en-US" sz="3200" i="1" dirty="0"/>
            </a:br>
            <a:r>
              <a:rPr lang="en-US" sz="3200" dirty="0"/>
              <a:t>Malachi 2:17</a:t>
            </a:r>
          </a:p>
          <a:p>
            <a:pPr marL="0" indent="0">
              <a:buNone/>
            </a:pPr>
            <a:r>
              <a:rPr lang="en-US" sz="3200" u="sng" dirty="0"/>
              <a:t>The Lord’s Answer</a:t>
            </a:r>
            <a:r>
              <a:rPr lang="en-US" sz="3200" dirty="0"/>
              <a:t>:</a:t>
            </a:r>
          </a:p>
          <a:p>
            <a:r>
              <a:rPr lang="en-US" sz="3200" dirty="0"/>
              <a:t>Ye say, </a:t>
            </a:r>
            <a:r>
              <a:rPr lang="en-US" sz="3200" i="1" dirty="0"/>
              <a:t>“Where is the God of justice?”</a:t>
            </a:r>
            <a:r>
              <a:rPr lang="en-US" sz="3200" dirty="0"/>
              <a:t> 2:17</a:t>
            </a:r>
          </a:p>
          <a:p>
            <a:pPr lvl="1"/>
            <a:r>
              <a:rPr lang="en-US" sz="3000" dirty="0">
                <a:solidFill>
                  <a:schemeClr val="tx1"/>
                </a:solidFill>
              </a:rPr>
              <a:t>God’s justice is coming. But first His messenger. 3:1-5.</a:t>
            </a:r>
          </a:p>
          <a:p>
            <a:pPr lvl="2"/>
            <a:r>
              <a:rPr lang="en-US" sz="2700" dirty="0"/>
              <a:t>Malachi 3:1, </a:t>
            </a:r>
            <a:r>
              <a:rPr lang="en-US" sz="2700" i="1" dirty="0"/>
              <a:t>“Behold, I send my messenger, and he shall prepare the way before me.”</a:t>
            </a:r>
            <a:r>
              <a:rPr lang="en-US" sz="2700" dirty="0"/>
              <a:t> Isaiah 40:3-5; John 1:21-23</a:t>
            </a:r>
          </a:p>
          <a:p>
            <a:pPr lvl="2"/>
            <a:r>
              <a:rPr lang="en-US" sz="2700" dirty="0"/>
              <a:t>This forward-looking vision arises in the midst of a nation that was tired of hearing prophetic messages.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4169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799" cy="6347892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i="1" dirty="0"/>
              <a:t>Ye say … “Wherein have we wearied him?” </a:t>
            </a:r>
            <a:r>
              <a:rPr lang="en-US" sz="3200" dirty="0"/>
              <a:t>Malachi 2:17</a:t>
            </a:r>
          </a:p>
          <a:p>
            <a:pPr marL="0" indent="0">
              <a:buNone/>
            </a:pPr>
            <a:r>
              <a:rPr lang="en-US" sz="3200" u="sng" dirty="0"/>
              <a:t>The Lord’s Answer</a:t>
            </a:r>
            <a:r>
              <a:rPr lang="en-US" sz="3200" dirty="0"/>
              <a:t>:</a:t>
            </a:r>
          </a:p>
          <a:p>
            <a:r>
              <a:rPr lang="en-US" sz="3000" dirty="0"/>
              <a:t>Ye say, </a:t>
            </a:r>
            <a:r>
              <a:rPr lang="en-US" sz="3000" i="1" dirty="0"/>
              <a:t>“Where is the God of justice?”</a:t>
            </a:r>
            <a:r>
              <a:rPr lang="en-US" sz="3000" dirty="0"/>
              <a:t> 2:17</a:t>
            </a:r>
          </a:p>
          <a:p>
            <a:pPr marL="461963" lvl="1" indent="-234950"/>
            <a:r>
              <a:rPr lang="en-US" sz="3000" dirty="0">
                <a:solidFill>
                  <a:schemeClr val="tx1"/>
                </a:solidFill>
              </a:rPr>
              <a:t>God’s justice is coming. But first His messenger. 3:1-5.</a:t>
            </a:r>
          </a:p>
          <a:p>
            <a:pPr marL="687388" lvl="2" indent="-225425"/>
            <a:r>
              <a:rPr lang="en-US" sz="2900" dirty="0"/>
              <a:t>Malachi 3:1, </a:t>
            </a:r>
            <a:r>
              <a:rPr lang="en-US" sz="2900" i="1" dirty="0"/>
              <a:t>“and the Lord, whom ye seek, will suddenly come to his temple; and the </a:t>
            </a:r>
            <a:r>
              <a:rPr lang="en-US" sz="2900" i="1" u="sng" dirty="0"/>
              <a:t>messenger of the covenant</a:t>
            </a:r>
            <a:r>
              <a:rPr lang="en-US" sz="2900" i="1" dirty="0"/>
              <a:t>, whom ye desire, behold, he cometh, saith Jehovah of hosts.”</a:t>
            </a:r>
            <a:r>
              <a:rPr lang="en-US" sz="2900" dirty="0"/>
              <a:t> (Isaiah 53; Romans 3:23-26; cf. Hebrews 8:8; 9:15; 10:5; 13:20)</a:t>
            </a:r>
          </a:p>
          <a:p>
            <a:pPr marL="687388" lvl="2" indent="-225425"/>
            <a:r>
              <a:rPr lang="en-US" sz="2900" dirty="0"/>
              <a:t>New refined priesthood. Hebrews 4:14ff; 7:26; 1 Peter 2:5, 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136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504631"/>
            <a:ext cx="8534400" cy="590161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i="1" dirty="0"/>
              <a:t>Ye say … “Wherein have we wearied him?”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Malachi 2:17</a:t>
            </a:r>
          </a:p>
          <a:p>
            <a:pPr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u="sng" dirty="0"/>
              <a:t>The Lord’s Answer</a:t>
            </a:r>
            <a:r>
              <a:rPr lang="en-US" sz="3200" dirty="0"/>
              <a:t>:</a:t>
            </a:r>
          </a:p>
          <a:p>
            <a:r>
              <a:rPr lang="en-US" sz="3200" dirty="0"/>
              <a:t>Ye say, </a:t>
            </a:r>
            <a:r>
              <a:rPr lang="en-US" sz="3200" i="1" dirty="0"/>
              <a:t>“Where is the God of justice.”</a:t>
            </a:r>
            <a:r>
              <a:rPr lang="en-US" sz="3200" dirty="0"/>
              <a:t> 2:17</a:t>
            </a:r>
          </a:p>
          <a:p>
            <a:pPr lvl="1"/>
            <a:r>
              <a:rPr lang="en-US" sz="3000" dirty="0">
                <a:solidFill>
                  <a:schemeClr val="tx1"/>
                </a:solidFill>
              </a:rPr>
              <a:t>He will punish ALL the wicked and bless the faithful remnant. 3:6; 2 Peter 3:9</a:t>
            </a:r>
          </a:p>
          <a:p>
            <a:pPr lvl="2"/>
            <a:r>
              <a:rPr lang="en-US" sz="2700" dirty="0"/>
              <a:t>Principle always been true. Deuteronomy 30:1-10; Ezekiel 18:23; cf. Habakkuk 1:2-4; Psalms 73:1-17</a:t>
            </a:r>
          </a:p>
          <a:p>
            <a:pPr lvl="2"/>
            <a:r>
              <a:rPr lang="en-US" sz="2700" dirty="0"/>
              <a:t>The reward for the righteous is </a:t>
            </a:r>
            <a:r>
              <a:rPr lang="en-US" sz="2700" i="1" dirty="0"/>
              <a:t>“reserved in heaven” and “ready to be revealed in the last time”</a:t>
            </a:r>
            <a:r>
              <a:rPr lang="en-US" sz="2700" dirty="0"/>
              <a:t> (1 Peter 1:4-5).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4851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48639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i="1" dirty="0"/>
              <a:t>Ye say … “Wherein shall we return?”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Malachi 3:7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u="sng" dirty="0"/>
              <a:t>The Lord’s Answer</a:t>
            </a:r>
            <a:r>
              <a:rPr lang="en-US" sz="3600" dirty="0"/>
              <a:t>:</a:t>
            </a:r>
          </a:p>
          <a:p>
            <a:r>
              <a:rPr lang="en-US" sz="3600" dirty="0"/>
              <a:t>“</a:t>
            </a:r>
            <a:r>
              <a:rPr lang="en-US" sz="3600" i="1" dirty="0"/>
              <a:t>Keep my ordinances.”</a:t>
            </a:r>
            <a:r>
              <a:rPr lang="en-US" sz="3600" dirty="0"/>
              <a:t> 3:7</a:t>
            </a:r>
          </a:p>
          <a:p>
            <a:pPr lvl="1"/>
            <a:r>
              <a:rPr lang="en-US" sz="3400" dirty="0">
                <a:solidFill>
                  <a:schemeClr val="tx1"/>
                </a:solidFill>
              </a:rPr>
              <a:t>Days of Noah. Genesis 6:3; 1 Peter 3:20</a:t>
            </a:r>
          </a:p>
          <a:p>
            <a:pPr lvl="1"/>
            <a:r>
              <a:rPr lang="en-US" sz="3400" dirty="0">
                <a:solidFill>
                  <a:schemeClr val="tx1"/>
                </a:solidFill>
              </a:rPr>
              <a:t>Moses warned. Deuteronomy 4, 8, 28-30</a:t>
            </a:r>
          </a:p>
          <a:p>
            <a:pPr lvl="1"/>
            <a:r>
              <a:rPr lang="en-US" sz="3400" dirty="0">
                <a:solidFill>
                  <a:schemeClr val="tx1"/>
                </a:solidFill>
              </a:rPr>
              <a:t>Joshua warned. Joshua 23:14ff</a:t>
            </a:r>
          </a:p>
          <a:p>
            <a:r>
              <a:rPr lang="en-US" sz="3600" dirty="0"/>
              <a:t>You have not kept mine ordinances. </a:t>
            </a:r>
            <a:br>
              <a:rPr lang="en-US" sz="3600" dirty="0"/>
            </a:br>
            <a:r>
              <a:rPr lang="en-US" sz="3600" dirty="0"/>
              <a:t>cf. Nehemiah 13; Malachi 1-2; Zechariah 1:3-4; cf. 2 John 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1F6AE36-985F-44C5-A3F0-E0DDBA95143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10742</TotalTime>
  <Words>848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Paper</vt:lpstr>
      <vt:lpstr>Would Malachi Be Heard Today? (Part 2)</vt:lpstr>
      <vt:lpstr>Background of Haggai, Ezra, Nehemiah, Zechariah and Malachi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Would Malachi Be Heard Today (Part 2) (2)</dc:title>
  <dc:creator>Micky Galloway</dc:creator>
  <cp:lastModifiedBy>Richard Lidh</cp:lastModifiedBy>
  <cp:revision>75</cp:revision>
  <cp:lastPrinted>2020-05-03T20:35:01Z</cp:lastPrinted>
  <dcterms:created xsi:type="dcterms:W3CDTF">2014-02-09T21:58:11Z</dcterms:created>
  <dcterms:modified xsi:type="dcterms:W3CDTF">2020-05-03T20:35:08Z</dcterms:modified>
</cp:coreProperties>
</file>